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16" r:id="rId4"/>
  </p:sldMasterIdLst>
  <p:notesMasterIdLst>
    <p:notesMasterId r:id="rId19"/>
  </p:notesMasterIdLst>
  <p:sldIdLst>
    <p:sldId id="257" r:id="rId5"/>
    <p:sldId id="258" r:id="rId6"/>
    <p:sldId id="259" r:id="rId7"/>
    <p:sldId id="260" r:id="rId8"/>
    <p:sldId id="261" r:id="rId9"/>
    <p:sldId id="286" r:id="rId10"/>
    <p:sldId id="264" r:id="rId11"/>
    <p:sldId id="265" r:id="rId12"/>
    <p:sldId id="266" r:id="rId13"/>
    <p:sldId id="267" r:id="rId14"/>
    <p:sldId id="268" r:id="rId15"/>
    <p:sldId id="283" r:id="rId16"/>
    <p:sldId id="269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7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414592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82398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bông hoa màu vàng là:</a:t>
            </a:r>
          </a:p>
          <a:p>
            <a:pPr algn="ctr"/>
            <a:r>
              <a:rPr lang="en-US" sz="4400"/>
              <a:t>6 + 3 = 9 (bông)</a:t>
            </a:r>
          </a:p>
          <a:p>
            <a:pPr algn="ctr"/>
            <a:r>
              <a:rPr lang="en-US" sz="4400"/>
              <a:t>Đáp số: 9 bông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150</Words>
  <Application>Microsoft Office PowerPoint</Application>
  <PresentationFormat>Widescreen</PresentationFormat>
  <Paragraphs>47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Việt Anh</cp:lastModifiedBy>
  <cp:revision>13</cp:revision>
  <dcterms:created xsi:type="dcterms:W3CDTF">2021-05-12T10:00:00Z</dcterms:created>
  <dcterms:modified xsi:type="dcterms:W3CDTF">2021-10-21T08:48:22Z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